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9"/>
  </p:normalViewPr>
  <p:slideViewPr>
    <p:cSldViewPr snapToGrid="0" snapToObjects="1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48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36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032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94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84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6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01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49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7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930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444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11989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7799D-E939-B749-A26A-98EE3E050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Clinic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A36CF-DCC4-6744-95AD-249B0FD50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621" y="4191990"/>
            <a:ext cx="3511233" cy="169484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u="sng"/>
              <a:t>IST 659 - Final Project</a:t>
            </a:r>
          </a:p>
          <a:p>
            <a:pPr>
              <a:lnSpc>
                <a:spcPct val="90000"/>
              </a:lnSpc>
            </a:pPr>
            <a:r>
              <a:rPr lang="en-US" sz="1900"/>
              <a:t>Praneshwar Srinivasan</a:t>
            </a:r>
          </a:p>
          <a:p>
            <a:pPr>
              <a:lnSpc>
                <a:spcPct val="90000"/>
              </a:lnSpc>
            </a:pPr>
            <a:r>
              <a:rPr lang="en-US" sz="1900"/>
              <a:t>Sonamgyalpo Sherpa</a:t>
            </a:r>
          </a:p>
          <a:p>
            <a:pPr>
              <a:lnSpc>
                <a:spcPct val="90000"/>
              </a:lnSpc>
            </a:pPr>
            <a:r>
              <a:rPr lang="en-US" sz="1900"/>
              <a:t>Neel Samant</a:t>
            </a:r>
            <a:endParaRPr lang="en-US" sz="19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17B77-F8CB-4EC6-8EBA-7F0CEBC09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94" r="22560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D5D1E9-ABDB-C846-A968-93D5933D8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651" y="5011220"/>
            <a:ext cx="2062349" cy="2062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C0D577-78AD-0E46-8DAF-5FCBAE364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511" y="5080640"/>
            <a:ext cx="3823714" cy="150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58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B9EF44-4483-204F-827A-F6EE15084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Forms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E4971B-9B49-FA4D-A330-A38AE602FB0C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2630" t="14773" r="36517" b="7819"/>
          <a:stretch/>
        </p:blipFill>
        <p:spPr bwMode="auto">
          <a:xfrm>
            <a:off x="4878419" y="618067"/>
            <a:ext cx="6538131" cy="5598157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60259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BAE37-152A-0F45-B8F4-EC58F53F3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B2B46-03BE-6A49-82B1-AEE508EF9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The Username and Password entered in the text box is checked in the database to verify login</a:t>
            </a:r>
          </a:p>
          <a:p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9DC69-1088-3646-97E7-C16C97527BF9}"/>
              </a:ext>
            </a:extLst>
          </p:cNvPr>
          <p:cNvPicPr/>
          <p:nvPr/>
        </p:nvPicPr>
        <p:blipFill rotWithShape="1">
          <a:blip r:embed="rId2"/>
          <a:srcRect l="11799" t="15068" r="37181" b="10183"/>
          <a:stretch/>
        </p:blipFill>
        <p:spPr bwMode="auto">
          <a:xfrm>
            <a:off x="4993650" y="936141"/>
            <a:ext cx="6028664" cy="496830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47563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D7ABF-3371-DA4F-B726-CE04FADC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9803B-1BE0-944A-AAD3-669750786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A New Patient enters all his details to be inserted into a new row of the patient table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CA6D7-082C-DB46-974C-1B243668FD41}"/>
              </a:ext>
            </a:extLst>
          </p:cNvPr>
          <p:cNvPicPr/>
          <p:nvPr/>
        </p:nvPicPr>
        <p:blipFill rotWithShape="1">
          <a:blip r:embed="rId2"/>
          <a:srcRect l="12234" t="15251" r="37995" b="6693"/>
          <a:stretch/>
        </p:blipFill>
        <p:spPr bwMode="auto">
          <a:xfrm>
            <a:off x="5192024" y="936141"/>
            <a:ext cx="5631916" cy="496830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7002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FBD4D-E661-3F42-82BC-53394BFC3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5026D-9AC4-234A-A17C-DCB5A72C6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Patient uses this form to make an appointment where he can choose the doctor from the list/combo box</a:t>
            </a:r>
          </a:p>
          <a:p>
            <a:pPr marL="0" indent="0">
              <a:buNone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B3AFB-7290-264A-B519-8A0400831A1B}"/>
              </a:ext>
            </a:extLst>
          </p:cNvPr>
          <p:cNvPicPr/>
          <p:nvPr/>
        </p:nvPicPr>
        <p:blipFill rotWithShape="1">
          <a:blip r:embed="rId2"/>
          <a:srcRect l="12298" t="16250" r="36683" b="9002"/>
          <a:stretch/>
        </p:blipFill>
        <p:spPr bwMode="auto">
          <a:xfrm>
            <a:off x="4993672" y="936141"/>
            <a:ext cx="6028621" cy="496830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1877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B05A4-157F-403C-939A-ED1B6A0A02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49180-F5B6-A943-880B-DBD8A0DE6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507414"/>
            <a:ext cx="5120255" cy="3903332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Major Data Questions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CCE107-A70B-4916-9A0B-751C70B9B5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925BC7-7CC5-4A0C-9B3D-8829EBF281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4244340" y="3329711"/>
            <a:ext cx="3703320" cy="587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84F8B-BAD7-D842-9A7C-C46DC0622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743" y="1507415"/>
            <a:ext cx="5169064" cy="3903331"/>
          </a:xfrm>
          <a:ln w="57150">
            <a:noFill/>
          </a:ln>
        </p:spPr>
        <p:txBody>
          <a:bodyPr anchor="t">
            <a:normAutofit/>
          </a:bodyPr>
          <a:lstStyle/>
          <a:p>
            <a:pPr lvl="0" algn="just"/>
            <a:r>
              <a:rPr lang="en-US" sz="2000" dirty="0"/>
              <a:t>How many Doctors have been employed by the hospital?</a:t>
            </a:r>
          </a:p>
          <a:p>
            <a:pPr lvl="0" algn="just"/>
            <a:r>
              <a:rPr lang="en-US" sz="2000" dirty="0"/>
              <a:t>How many Patients have been registered in the hospital?</a:t>
            </a:r>
          </a:p>
          <a:p>
            <a:pPr lvl="0" algn="just"/>
            <a:r>
              <a:rPr lang="en-US" sz="2000" dirty="0"/>
              <a:t>How many patients are being treated by a doctor?</a:t>
            </a:r>
          </a:p>
          <a:p>
            <a:pPr lvl="0" algn="just"/>
            <a:r>
              <a:rPr lang="en-US" sz="2000" dirty="0"/>
              <a:t>How many Doctors are grouped in a department?</a:t>
            </a:r>
          </a:p>
          <a:p>
            <a:pPr marL="0" indent="0" algn="just">
              <a:buNone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67D916-28C7-4965-BA3C-287FB85797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38936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A46D3A-C5EA-234C-866D-8A49389A3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FFFFFF"/>
                </a:solidFill>
              </a:rPr>
              <a:t>Report: 1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How many Doctors have been employed by the hospital?</a:t>
            </a:r>
          </a:p>
        </p:txBody>
      </p:sp>
      <p:pic>
        <p:nvPicPr>
          <p:cNvPr id="4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8777BB3-7E1C-794B-A1E1-4A0D12309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51" t="20873" r="66447" b="51150"/>
          <a:stretch/>
        </p:blipFill>
        <p:spPr>
          <a:xfrm>
            <a:off x="4765053" y="1764157"/>
            <a:ext cx="6764864" cy="330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60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CE51EA-3BF2-9D42-9945-085484D56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FFFFFF"/>
                </a:solidFill>
              </a:rPr>
              <a:t>Report: 2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How many Patients have been registered in the hospital?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2E712B13-71A4-FD43-A43A-1DBA48B8C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890" t="20954" r="21768" b="52500"/>
          <a:stretch/>
        </p:blipFill>
        <p:spPr>
          <a:xfrm>
            <a:off x="4765053" y="1499798"/>
            <a:ext cx="6764864" cy="383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73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5FD90C-F7A3-9F4E-82F5-E51D931B1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101" y="1656214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Report: 3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How many patients are being treated by a doctor?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7BF4F953-6ADE-704D-86B9-A4B72FDAF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367" t="21087" r="33304" b="62718"/>
          <a:stretch/>
        </p:blipFill>
        <p:spPr>
          <a:xfrm>
            <a:off x="4765053" y="1407037"/>
            <a:ext cx="6764864" cy="402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61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952B9A-811E-4A4C-884F-85F3E9626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Report: 4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How many Doctors are grouped in a department?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C81EE44-5C49-D74C-A9A9-C2B1F5333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365" t="21087" r="33277" b="66381"/>
          <a:stretch/>
        </p:blipFill>
        <p:spPr>
          <a:xfrm>
            <a:off x="4765053" y="1864617"/>
            <a:ext cx="6764864" cy="310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26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A4FCE-D88C-0443-9ECD-C9B135AE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C05B3-9DF5-CF4E-9601-FB5CBB0B2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following procedure is created to extract doctors according to the departments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C4EB5-83B1-9C47-B7FE-36625BC5A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732" y="1543049"/>
            <a:ext cx="7580173" cy="445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77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848248-E07D-A44B-B367-52348FB25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4456D-62B7-8A43-B465-C4E01A9EC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905" y="485678"/>
            <a:ext cx="6108179" cy="5757960"/>
          </a:xfrm>
        </p:spPr>
        <p:txBody>
          <a:bodyPr anchor="ctr">
            <a:normAutofit/>
          </a:bodyPr>
          <a:lstStyle/>
          <a:p>
            <a:pPr algn="just"/>
            <a:r>
              <a:rPr lang="en-US" sz="2000" b="1" u="sng" dirty="0"/>
              <a:t>Major functions of Database systems are:</a:t>
            </a:r>
          </a:p>
          <a:p>
            <a:pPr marL="0" indent="0" algn="just">
              <a:buNone/>
            </a:pPr>
            <a:endParaRPr lang="en-US" sz="2000" b="1" u="sng" dirty="0"/>
          </a:p>
          <a:p>
            <a:pPr lvl="1" algn="just"/>
            <a:r>
              <a:rPr lang="en-US" sz="1800" b="1" dirty="0"/>
              <a:t>What Data to collect?</a:t>
            </a:r>
          </a:p>
          <a:p>
            <a:pPr lvl="2" algn="just"/>
            <a:r>
              <a:rPr lang="en-US" sz="1600" dirty="0"/>
              <a:t>Patient’s data is to be collected which includes contact details, ailment and location</a:t>
            </a:r>
          </a:p>
          <a:p>
            <a:pPr lvl="2" algn="just"/>
            <a:r>
              <a:rPr lang="en-US" sz="1600" dirty="0"/>
              <a:t>The clinic data is to be collected which includes location, capacity, etc.</a:t>
            </a:r>
          </a:p>
          <a:p>
            <a:pPr lvl="2" algn="just"/>
            <a:r>
              <a:rPr lang="en-US" sz="1600" dirty="0"/>
              <a:t>The data of doctors employed by the clinic is required</a:t>
            </a:r>
          </a:p>
          <a:p>
            <a:pPr lvl="2" algn="just"/>
            <a:r>
              <a:rPr lang="en-US" sz="1600" dirty="0"/>
              <a:t>The data consisting of the departments in which the doctors operate is collected</a:t>
            </a:r>
          </a:p>
          <a:p>
            <a:pPr lvl="2" algn="just"/>
            <a:r>
              <a:rPr lang="en-US" sz="1600" dirty="0"/>
              <a:t>The data of medicines available and required in the pharmacy is collected </a:t>
            </a:r>
          </a:p>
          <a:p>
            <a:pPr marL="324000" lvl="1" indent="0" algn="just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58531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A4FCE-D88C-0443-9ECD-C9B135AE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C05B3-9DF5-CF4E-9601-FB5CBB0B2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following trigger updates the medicine quantity whenever the corresponding medicine is prescribed in the prescription.</a:t>
            </a:r>
          </a:p>
        </p:txBody>
      </p:sp>
      <p:pic>
        <p:nvPicPr>
          <p:cNvPr id="10" name="Picture 9"/>
          <p:cNvPicPr/>
          <p:nvPr/>
        </p:nvPicPr>
        <p:blipFill rotWithShape="1">
          <a:blip r:embed="rId2"/>
          <a:srcRect l="15705" t="11681" r="68109" b="64103"/>
          <a:stretch/>
        </p:blipFill>
        <p:spPr bwMode="auto">
          <a:xfrm>
            <a:off x="4946231" y="1005840"/>
            <a:ext cx="5572125" cy="46888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26595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A4FCE-D88C-0443-9ECD-C9B135AE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C05B3-9DF5-CF4E-9601-FB5CBB0B2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Medicine Table with Quantity BEFORE Prescription table is updated</a:t>
            </a:r>
          </a:p>
        </p:txBody>
      </p:sp>
      <p:pic>
        <p:nvPicPr>
          <p:cNvPr id="12" name="Picture 11"/>
          <p:cNvPicPr/>
          <p:nvPr/>
        </p:nvPicPr>
        <p:blipFill rotWithShape="1">
          <a:blip r:embed="rId2"/>
          <a:srcRect l="16025" t="11681" r="58173" b="57550"/>
          <a:stretch/>
        </p:blipFill>
        <p:spPr bwMode="auto">
          <a:xfrm>
            <a:off x="4592230" y="702154"/>
            <a:ext cx="6749537" cy="51211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94714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A4FCE-D88C-0443-9ECD-C9B135AE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C05B3-9DF5-CF4E-9601-FB5CBB0B2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Prescription table is inserted with the following value </a:t>
            </a:r>
          </a:p>
        </p:txBody>
      </p:sp>
      <p:pic>
        <p:nvPicPr>
          <p:cNvPr id="10" name="Picture 9"/>
          <p:cNvPicPr/>
          <p:nvPr/>
        </p:nvPicPr>
        <p:blipFill rotWithShape="1">
          <a:blip r:embed="rId2"/>
          <a:srcRect l="16667" t="12251" r="47275" b="70370"/>
          <a:stretch/>
        </p:blipFill>
        <p:spPr bwMode="auto">
          <a:xfrm>
            <a:off x="4308731" y="1160145"/>
            <a:ext cx="7436735" cy="41979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33113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A4FCE-D88C-0443-9ECD-C9B135AE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C05B3-9DF5-CF4E-9601-FB5CBB0B2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Medicine Table with Quantity AFTER Prescription table is updated</a:t>
            </a:r>
          </a:p>
        </p:txBody>
      </p:sp>
      <p:pic>
        <p:nvPicPr>
          <p:cNvPr id="12" name="Picture 11"/>
          <p:cNvPicPr/>
          <p:nvPr/>
        </p:nvPicPr>
        <p:blipFill rotWithShape="1">
          <a:blip r:embed="rId2"/>
          <a:srcRect l="15385" t="11681" r="67628" b="59544"/>
          <a:stretch/>
        </p:blipFill>
        <p:spPr bwMode="auto">
          <a:xfrm>
            <a:off x="4308731" y="702155"/>
            <a:ext cx="7436735" cy="55240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52042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11BDF-73A7-EF4A-B0E1-D41D255A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296B4-F2E0-8C42-9A41-5004241BB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905" y="485678"/>
            <a:ext cx="6108179" cy="5888772"/>
          </a:xfrm>
        </p:spPr>
        <p:txBody>
          <a:bodyPr anchor="ctr">
            <a:normAutofit/>
          </a:bodyPr>
          <a:lstStyle/>
          <a:p>
            <a:pPr lvl="1"/>
            <a:r>
              <a:rPr lang="en-US" sz="1800" b="1" dirty="0"/>
              <a:t>Who can input the data?</a:t>
            </a:r>
          </a:p>
          <a:p>
            <a:pPr lvl="2"/>
            <a:r>
              <a:rPr lang="en-US" sz="1600" dirty="0"/>
              <a:t>Patients</a:t>
            </a:r>
          </a:p>
          <a:p>
            <a:pPr lvl="2"/>
            <a:r>
              <a:rPr lang="en-US" sz="1600" dirty="0"/>
              <a:t>Doctor</a:t>
            </a:r>
          </a:p>
          <a:p>
            <a:pPr lvl="2"/>
            <a:r>
              <a:rPr lang="en-US" sz="1600" dirty="0"/>
              <a:t>Administrative staff</a:t>
            </a:r>
          </a:p>
          <a:p>
            <a:pPr marL="630000" lvl="2" indent="0">
              <a:buNone/>
            </a:pPr>
            <a:endParaRPr lang="en-US" b="1" dirty="0"/>
          </a:p>
          <a:p>
            <a:pPr lvl="1"/>
            <a:r>
              <a:rPr lang="en-US" b="1" dirty="0"/>
              <a:t>Who can query the data?</a:t>
            </a:r>
          </a:p>
          <a:p>
            <a:pPr lvl="2"/>
            <a:r>
              <a:rPr lang="en-US" dirty="0"/>
              <a:t>Patients</a:t>
            </a:r>
          </a:p>
          <a:p>
            <a:pPr lvl="2"/>
            <a:r>
              <a:rPr lang="en-US" dirty="0"/>
              <a:t>Doctors</a:t>
            </a:r>
          </a:p>
          <a:p>
            <a:pPr lvl="2"/>
            <a:r>
              <a:rPr lang="en-US" dirty="0"/>
              <a:t>Administrative staff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611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FD2-1D31-6C48-A384-AD759A121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56095-5E07-1443-9BBA-E485D4990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905" y="485678"/>
            <a:ext cx="6108179" cy="5757960"/>
          </a:xfrm>
        </p:spPr>
        <p:txBody>
          <a:bodyPr anchor="ctr">
            <a:normAutofit/>
          </a:bodyPr>
          <a:lstStyle/>
          <a:p>
            <a:pPr algn="just"/>
            <a:r>
              <a:rPr lang="en-US" b="1" dirty="0"/>
              <a:t>Major Data questions? </a:t>
            </a:r>
          </a:p>
          <a:p>
            <a:pPr lvl="1" algn="just"/>
            <a:r>
              <a:rPr lang="en-US" dirty="0"/>
              <a:t>How many doctors have been employed by the clinic?</a:t>
            </a:r>
          </a:p>
          <a:p>
            <a:pPr lvl="1" algn="just"/>
            <a:r>
              <a:rPr lang="en-US" dirty="0"/>
              <a:t>How many patients have been registered in the clinic?</a:t>
            </a:r>
          </a:p>
          <a:p>
            <a:pPr lvl="1" algn="just"/>
            <a:r>
              <a:rPr lang="en-US" dirty="0"/>
              <a:t>Find the quantity medicines available according to the dosage in the pharmacy.</a:t>
            </a:r>
          </a:p>
          <a:p>
            <a:pPr lvl="1" algn="just"/>
            <a:r>
              <a:rPr lang="en-US" dirty="0"/>
              <a:t>How many patients are being treated by a single doctor?</a:t>
            </a:r>
          </a:p>
          <a:p>
            <a:pPr lvl="1" algn="just"/>
            <a:r>
              <a:rPr lang="en-US" dirty="0"/>
              <a:t>How can the patients access the clinic’s website?</a:t>
            </a:r>
          </a:p>
          <a:p>
            <a:pPr lvl="1" algn="just"/>
            <a:r>
              <a:rPr lang="en-US" dirty="0"/>
              <a:t>Which clinic has the highest number of patients registered?</a:t>
            </a:r>
          </a:p>
          <a:p>
            <a:pPr lvl="1" algn="just"/>
            <a:r>
              <a:rPr lang="en-US" dirty="0"/>
              <a:t>How can a patient contact a doctor depending on his/her ailment?</a:t>
            </a:r>
          </a:p>
        </p:txBody>
      </p:sp>
    </p:spTree>
    <p:extLst>
      <p:ext uri="{BB962C8B-B14F-4D97-AF65-F5344CB8AC3E}">
        <p14:creationId xmlns:p14="http://schemas.microsoft.com/office/powerpoint/2010/main" val="1442855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9924C9-FEEE-2C43-85AC-FC94DF941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Entity Relationship diagram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1B44B1-7411-D846-9F6B-CDBED4AE7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9" t="9617" r="13736" b="11688"/>
          <a:stretch/>
        </p:blipFill>
        <p:spPr>
          <a:xfrm>
            <a:off x="2812895" y="1527755"/>
            <a:ext cx="9188605" cy="513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92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02C55-F484-0F46-99A8-CB1375CB1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33" y="882650"/>
            <a:ext cx="2476333" cy="1188720"/>
          </a:xfrm>
        </p:spPr>
        <p:txBody>
          <a:bodyPr/>
          <a:lstStyle/>
          <a:p>
            <a:r>
              <a:rPr lang="en-US" dirty="0"/>
              <a:t>ER Diagram - SQL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C1F78F-F74C-334C-996E-4615DB2FB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71" t="10045" r="7479" b="7846"/>
          <a:stretch/>
        </p:blipFill>
        <p:spPr>
          <a:xfrm>
            <a:off x="1978990" y="1748030"/>
            <a:ext cx="10213010" cy="499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45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940283-E37B-E644-8737-4F9CBDCB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Access Relationship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7F228D-4A8E-064D-AD76-E719D7313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185" t="17480" r="14504" b="16456"/>
          <a:stretch/>
        </p:blipFill>
        <p:spPr>
          <a:xfrm>
            <a:off x="4209315" y="517207"/>
            <a:ext cx="7982685" cy="590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84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ECE92-6387-9F49-9E84-49FBCA22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83744"/>
          </a:xfrm>
        </p:spPr>
        <p:txBody>
          <a:bodyPr/>
          <a:lstStyle/>
          <a:p>
            <a:r>
              <a:rPr lang="en-US" dirty="0"/>
              <a:t>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C546F-719C-2341-ABA6-D127078DF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57400"/>
            <a:ext cx="11029615" cy="391795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Total Number of Tables : 10</a:t>
            </a:r>
          </a:p>
          <a:p>
            <a:r>
              <a:rPr lang="en-US" b="1" dirty="0"/>
              <a:t>Total Number of Forms : 15</a:t>
            </a:r>
          </a:p>
          <a:p>
            <a:r>
              <a:rPr lang="en-US" b="1" dirty="0"/>
              <a:t>Number of Forms that you created so far : 14</a:t>
            </a:r>
          </a:p>
          <a:p>
            <a:r>
              <a:rPr lang="en-US" dirty="0" err="1"/>
              <a:t>HomePage</a:t>
            </a:r>
            <a:r>
              <a:rPr lang="en-US" dirty="0"/>
              <a:t> Form (Y): User selects the type of login (Doctor, Patient or Admin)</a:t>
            </a:r>
          </a:p>
          <a:p>
            <a:r>
              <a:rPr lang="en-US" dirty="0" err="1"/>
              <a:t>Pat_Login</a:t>
            </a:r>
            <a:r>
              <a:rPr lang="en-US" dirty="0"/>
              <a:t> Form (Y): Patient Login Screen for Entering Username &amp; Password</a:t>
            </a:r>
          </a:p>
          <a:p>
            <a:r>
              <a:rPr lang="en-US" dirty="0" err="1"/>
              <a:t>Doc_Login</a:t>
            </a:r>
            <a:r>
              <a:rPr lang="en-US" dirty="0"/>
              <a:t> Form (Y): Doctor Login Screen for Entering Username &amp; Password</a:t>
            </a:r>
          </a:p>
          <a:p>
            <a:r>
              <a:rPr lang="en-US" dirty="0" err="1"/>
              <a:t>Admin_Login</a:t>
            </a:r>
            <a:r>
              <a:rPr lang="en-US" dirty="0"/>
              <a:t> Form (Y): Admin Login Screen for Entering Username &amp; Password</a:t>
            </a:r>
          </a:p>
          <a:p>
            <a:r>
              <a:rPr lang="en-US" dirty="0" err="1"/>
              <a:t>Pat_Register</a:t>
            </a:r>
            <a:r>
              <a:rPr lang="en-US" dirty="0"/>
              <a:t> Form (Y): Patient Registration Screen for new patient registration</a:t>
            </a:r>
          </a:p>
          <a:p>
            <a:r>
              <a:rPr lang="en-US" dirty="0" err="1"/>
              <a:t>Pat_Screen</a:t>
            </a:r>
            <a:r>
              <a:rPr lang="en-US" dirty="0"/>
              <a:t> Form	(Y): Allows patient to make a new appointment or view previous appointments .</a:t>
            </a:r>
          </a:p>
          <a:p>
            <a:r>
              <a:rPr lang="en-US" dirty="0" err="1"/>
              <a:t>Doc_Screen</a:t>
            </a:r>
            <a:r>
              <a:rPr lang="en-US" dirty="0"/>
              <a:t> Form (Y): Allows Doctor to make Prescription, View Patient list,  Appointment list and Medicine list.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071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FADF2-B11D-184D-B920-5D119836E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3512"/>
          </a:xfrm>
        </p:spPr>
        <p:txBody>
          <a:bodyPr/>
          <a:lstStyle/>
          <a:p>
            <a:r>
              <a:rPr lang="en-US" dirty="0"/>
              <a:t>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225E8-CEE7-3D4E-998E-140285717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13808"/>
            <a:ext cx="11029615" cy="3861542"/>
          </a:xfrm>
        </p:spPr>
        <p:txBody>
          <a:bodyPr/>
          <a:lstStyle/>
          <a:p>
            <a:r>
              <a:rPr lang="en-US" dirty="0" err="1"/>
              <a:t>Admin_Screen</a:t>
            </a:r>
            <a:r>
              <a:rPr lang="en-US" dirty="0"/>
              <a:t> Form (Y): Allows admin to Register new doctor</a:t>
            </a:r>
          </a:p>
          <a:p>
            <a:r>
              <a:rPr lang="en-US" dirty="0" err="1"/>
              <a:t>Pat_Appointment</a:t>
            </a:r>
            <a:r>
              <a:rPr lang="en-US" dirty="0"/>
              <a:t> Form (Y): Allows Patient to make an appointment</a:t>
            </a:r>
          </a:p>
          <a:p>
            <a:r>
              <a:rPr lang="en-US" dirty="0" err="1"/>
              <a:t>Pat_PrevApp</a:t>
            </a:r>
            <a:r>
              <a:rPr lang="en-US" dirty="0"/>
              <a:t> Form (Y): Patient can see his/her previous appointments</a:t>
            </a:r>
          </a:p>
          <a:p>
            <a:r>
              <a:rPr lang="en-US" dirty="0" err="1"/>
              <a:t>Pat_UpdLoc</a:t>
            </a:r>
            <a:r>
              <a:rPr lang="en-US" dirty="0"/>
              <a:t> Form (N): Allows Patient to update his Address, city or Zip</a:t>
            </a:r>
          </a:p>
          <a:p>
            <a:r>
              <a:rPr lang="en-US" dirty="0" err="1"/>
              <a:t>Doc_Presc</a:t>
            </a:r>
            <a:r>
              <a:rPr lang="en-US" dirty="0"/>
              <a:t> Form (Y): Allows Doctor to make a Prescription.</a:t>
            </a:r>
          </a:p>
          <a:p>
            <a:r>
              <a:rPr lang="en-US" dirty="0" err="1"/>
              <a:t>Doc_PatList</a:t>
            </a:r>
            <a:r>
              <a:rPr lang="en-US" dirty="0"/>
              <a:t> Form (Y): Allows doctor to retrieve and view the patient details.</a:t>
            </a:r>
          </a:p>
          <a:p>
            <a:r>
              <a:rPr lang="en-US" dirty="0" err="1"/>
              <a:t>Doc_AppointList</a:t>
            </a:r>
            <a:r>
              <a:rPr lang="en-US" dirty="0"/>
              <a:t> Form (Y): Allows doctor to retrieve and view the Appointment details</a:t>
            </a:r>
          </a:p>
          <a:p>
            <a:r>
              <a:rPr lang="en-US" dirty="0" err="1"/>
              <a:t>Doc_MedList</a:t>
            </a:r>
            <a:r>
              <a:rPr lang="en-US" dirty="0"/>
              <a:t> Form (Y): Allows doctor to retrieve and view the Medicine details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3995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LeftStep">
      <a:dk1>
        <a:srgbClr val="000000"/>
      </a:dk1>
      <a:lt1>
        <a:srgbClr val="FFFFFF"/>
      </a:lt1>
      <a:dk2>
        <a:srgbClr val="342441"/>
      </a:dk2>
      <a:lt2>
        <a:srgbClr val="E2E3E8"/>
      </a:lt2>
      <a:accent1>
        <a:srgbClr val="B79F48"/>
      </a:accent1>
      <a:accent2>
        <a:srgbClr val="B1663B"/>
      </a:accent2>
      <a:accent3>
        <a:srgbClr val="C34D53"/>
      </a:accent3>
      <a:accent4>
        <a:srgbClr val="B13B73"/>
      </a:accent4>
      <a:accent5>
        <a:srgbClr val="C34DB6"/>
      </a:accent5>
      <a:accent6>
        <a:srgbClr val="8D3BB1"/>
      </a:accent6>
      <a:hlink>
        <a:srgbClr val="566FC6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574</Words>
  <Application>Microsoft Office PowerPoint</Application>
  <PresentationFormat>Widescreen</PresentationFormat>
  <Paragraphs>82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Gill Sans MT</vt:lpstr>
      <vt:lpstr>Wingdings 2</vt:lpstr>
      <vt:lpstr>DividendVTI</vt:lpstr>
      <vt:lpstr>Clinic Management System</vt:lpstr>
      <vt:lpstr>Project goals</vt:lpstr>
      <vt:lpstr>Project Goals</vt:lpstr>
      <vt:lpstr>Project Goals</vt:lpstr>
      <vt:lpstr>Entity Relationship diagram</vt:lpstr>
      <vt:lpstr>ER Diagram - SQL</vt:lpstr>
      <vt:lpstr>Access Relationship Diagram</vt:lpstr>
      <vt:lpstr>Forms</vt:lpstr>
      <vt:lpstr>Forms</vt:lpstr>
      <vt:lpstr>Forms</vt:lpstr>
      <vt:lpstr>FORMs</vt:lpstr>
      <vt:lpstr>FORMs</vt:lpstr>
      <vt:lpstr>Forms</vt:lpstr>
      <vt:lpstr>Major Data Questions</vt:lpstr>
      <vt:lpstr>Report: 1  How many Doctors have been employed by the hospital?</vt:lpstr>
      <vt:lpstr>Report: 2  How many Patients have been registered in the hospital?</vt:lpstr>
      <vt:lpstr>Report: 3  How many patients are being treated by a doctor?</vt:lpstr>
      <vt:lpstr>Report: 4  How many Doctors are grouped in a department?</vt:lpstr>
      <vt:lpstr>Procedure</vt:lpstr>
      <vt:lpstr>TRIGGER</vt:lpstr>
      <vt:lpstr>TRIGGER</vt:lpstr>
      <vt:lpstr>TRIGGER</vt:lpstr>
      <vt:lpstr>TRIGGER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 Management System</dc:title>
  <dc:creator>Microsoft Office User</dc:creator>
  <cp:lastModifiedBy>iL MenTorE</cp:lastModifiedBy>
  <cp:revision>4</cp:revision>
  <dcterms:created xsi:type="dcterms:W3CDTF">2019-12-02T21:51:14Z</dcterms:created>
  <dcterms:modified xsi:type="dcterms:W3CDTF">2019-12-02T22:41:40Z</dcterms:modified>
</cp:coreProperties>
</file>